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4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85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101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54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3002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2534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0810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9468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379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17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48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399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772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614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250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412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626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FDE8E-A193-4B56-8E8F-DB5C03AB273B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076F52-CC0D-4C9F-BCB0-524ED56277C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339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intelligent lab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Prepared by </a:t>
            </a:r>
          </a:p>
          <a:p>
            <a:r>
              <a:rPr lang="en-US" dirty="0" err="1" smtClean="0"/>
              <a:t>asst</a:t>
            </a:r>
            <a:r>
              <a:rPr lang="en-US" dirty="0" smtClean="0"/>
              <a:t> </a:t>
            </a:r>
            <a:r>
              <a:rPr lang="en-US" dirty="0" err="1" smtClean="0"/>
              <a:t>lectu</a:t>
            </a:r>
            <a:r>
              <a:rPr lang="en-US" dirty="0" smtClean="0"/>
              <a:t>. </a:t>
            </a:r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 smtClean="0"/>
          </a:p>
          <a:p>
            <a:r>
              <a:rPr lang="en-US" dirty="0" smtClean="0"/>
              <a:t>Computer department </a:t>
            </a:r>
          </a:p>
          <a:p>
            <a:r>
              <a:rPr lang="en-US" dirty="0" smtClean="0"/>
              <a:t>Engineering college  </a:t>
            </a:r>
          </a:p>
          <a:p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50446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Scripts (continued)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GB" dirty="0"/>
              <a:t>Scripts will manipulate and store variables and matrices in the </a:t>
            </a:r>
            <a:r>
              <a:rPr lang="en-GB" dirty="0" err="1"/>
              <a:t>Matlab</a:t>
            </a:r>
            <a:r>
              <a:rPr lang="en-GB" dirty="0"/>
              <a:t> Workspace (memory).</a:t>
            </a:r>
          </a:p>
          <a:p>
            <a:pPr algn="l" rtl="0"/>
            <a:r>
              <a:rPr lang="en-GB" dirty="0"/>
              <a:t>They can be called from the </a:t>
            </a:r>
            <a:r>
              <a:rPr lang="en-GB" dirty="0" err="1"/>
              <a:t>Matlab</a:t>
            </a:r>
            <a:r>
              <a:rPr lang="en-GB" dirty="0"/>
              <a:t> command line by typing the (case sensitive!) filename of the script file.</a:t>
            </a:r>
          </a:p>
          <a:p>
            <a:pPr algn="l" rtl="0">
              <a:buNone/>
            </a:pPr>
            <a:r>
              <a:rPr lang="en-GB" dirty="0"/>
              <a:t>	&gt;&gt; </a:t>
            </a:r>
            <a:r>
              <a:rPr lang="en-GB" dirty="0" err="1" smtClean="0"/>
              <a:t>myscript</a:t>
            </a:r>
            <a:endParaRPr lang="en-GB" dirty="0" smtClean="0"/>
          </a:p>
          <a:p>
            <a:pPr algn="l" rtl="0"/>
            <a:r>
              <a:rPr lang="en-GB" dirty="0"/>
              <a:t>Scripts can be opened in the editor by the following</a:t>
            </a:r>
          </a:p>
          <a:p>
            <a:pPr algn="l" rtl="0">
              <a:buNone/>
            </a:pPr>
            <a:r>
              <a:rPr lang="en-GB" dirty="0"/>
              <a:t>	&gt;&gt; open </a:t>
            </a:r>
            <a:r>
              <a:rPr lang="en-GB" dirty="0" err="1" smtClean="0"/>
              <a:t>myscript</a:t>
            </a:r>
            <a:endParaRPr lang="en-GB" dirty="0" smtClean="0"/>
          </a:p>
          <a:p>
            <a:pPr algn="l" rtl="0">
              <a:buNone/>
            </a:pPr>
            <a:endParaRPr lang="en-GB" dirty="0" smtClean="0"/>
          </a:p>
          <a:p>
            <a:pPr algn="l" rtl="0">
              <a:buNone/>
            </a:pPr>
            <a:endParaRPr lang="en-GB" dirty="0"/>
          </a:p>
          <a:p>
            <a:pPr algn="l" rtl="0"/>
            <a:endParaRPr lang="ar-IQ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71410" y="2125663"/>
            <a:ext cx="3953168" cy="377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مستطيل 5"/>
          <p:cNvSpPr/>
          <p:nvPr/>
        </p:nvSpPr>
        <p:spPr>
          <a:xfrm>
            <a:off x="3630304" y="5172501"/>
            <a:ext cx="2856302" cy="1685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spcBef>
                <a:spcPct val="50000"/>
              </a:spcBef>
            </a:pPr>
            <a:r>
              <a:rPr lang="en-GB"/>
              <a:t>Highlight a few lines of your script by left- clicking and dragging the mouse over the lines. Right-click the highlighted lines and select Evaluate Selection. </a:t>
            </a:r>
            <a:endParaRPr lang="en-GB" dirty="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8763000" y="2841044"/>
            <a:ext cx="1752600" cy="59055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Will be slightly different in Linux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8034297" y="3147431"/>
            <a:ext cx="9906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003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4651" y="1692322"/>
            <a:ext cx="10276764" cy="2402005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Thank you for listing </a:t>
            </a:r>
            <a:endParaRPr lang="ar-IQ" sz="6000" b="1" dirty="0"/>
          </a:p>
        </p:txBody>
      </p:sp>
    </p:spTree>
    <p:extLst>
      <p:ext uri="{BB962C8B-B14F-4D97-AF65-F5344CB8AC3E}">
        <p14:creationId xmlns:p14="http://schemas.microsoft.com/office/powerpoint/2010/main" val="65172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err="1" smtClean="0"/>
              <a:t>Matlab</a:t>
            </a:r>
            <a:r>
              <a:rPr lang="en-GB" dirty="0" smtClean="0"/>
              <a:t> desktop</a:t>
            </a:r>
          </a:p>
          <a:p>
            <a:pPr algn="l" rtl="0"/>
            <a:r>
              <a:rPr lang="en-GB" dirty="0" smtClean="0"/>
              <a:t>Variables</a:t>
            </a:r>
          </a:p>
          <a:p>
            <a:pPr algn="l" rtl="0"/>
            <a:r>
              <a:rPr lang="en-GB" dirty="0"/>
              <a:t>Workspace </a:t>
            </a:r>
            <a:endParaRPr lang="en-GB" dirty="0" smtClean="0"/>
          </a:p>
          <a:p>
            <a:pPr algn="l" rtl="0"/>
            <a:r>
              <a:rPr lang="en-GB" dirty="0" err="1"/>
              <a:t>Matlab</a:t>
            </a:r>
            <a:r>
              <a:rPr lang="en-GB" dirty="0"/>
              <a:t> help </a:t>
            </a:r>
            <a:r>
              <a:rPr lang="en-GB" dirty="0" smtClean="0"/>
              <a:t>commands</a:t>
            </a:r>
          </a:p>
          <a:p>
            <a:pPr algn="l" rtl="0"/>
            <a:r>
              <a:rPr lang="en-GB" dirty="0"/>
              <a:t>The  </a:t>
            </a:r>
            <a:r>
              <a:rPr lang="en-GB" dirty="0" smtClean="0"/>
              <a:t>operator</a:t>
            </a:r>
            <a:endParaRPr lang="ar-IQ" dirty="0" smtClean="0"/>
          </a:p>
          <a:p>
            <a:pPr algn="l" rtl="0"/>
            <a:r>
              <a:rPr lang="en-GB" dirty="0"/>
              <a:t>Scripts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6643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Matlab</a:t>
            </a:r>
            <a:r>
              <a:rPr lang="en-GB" dirty="0"/>
              <a:t> Desktop</a:t>
            </a:r>
            <a:endParaRPr lang="ar-IQ" dirty="0"/>
          </a:p>
        </p:txBody>
      </p:sp>
      <p:pic>
        <p:nvPicPr>
          <p:cNvPr id="4" name="Picture 4" descr="W:\CURRENT WORK\Matlab Tutorial\matlab desktop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4019" y="2133600"/>
            <a:ext cx="4485787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636602" y="3085531"/>
            <a:ext cx="175260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/>
              <a:t>Workspace /  Current Directory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688497" y="3380806"/>
            <a:ext cx="1981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Command Window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636602" y="4510597"/>
            <a:ext cx="1524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Command History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768152" y="6311900"/>
            <a:ext cx="320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/>
              <a:t>Explore the </a:t>
            </a:r>
            <a:r>
              <a:rPr lang="en-GB" sz="2000" dirty="0" err="1"/>
              <a:t>Matlab</a:t>
            </a:r>
            <a:r>
              <a:rPr lang="en-GB" sz="2000" dirty="0"/>
              <a:t> Desktop</a:t>
            </a:r>
          </a:p>
        </p:txBody>
      </p:sp>
      <p:pic>
        <p:nvPicPr>
          <p:cNvPr id="9" name="Picture 12" descr="W:\CURRENT WORK\Matlab Tutorial\magnifying glass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259" y="6327775"/>
            <a:ext cx="39578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765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Variables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01723" y="1690687"/>
            <a:ext cx="10515600" cy="4969419"/>
          </a:xfrm>
        </p:spPr>
        <p:txBody>
          <a:bodyPr/>
          <a:lstStyle/>
          <a:p>
            <a:pPr algn="l" rtl="0"/>
            <a:r>
              <a:rPr lang="en-GB" dirty="0"/>
              <a:t>Don’t have to declare type</a:t>
            </a:r>
          </a:p>
          <a:p>
            <a:pPr algn="l" rtl="0"/>
            <a:r>
              <a:rPr lang="en-GB" dirty="0"/>
              <a:t>Don’t even have to initialise</a:t>
            </a:r>
          </a:p>
          <a:p>
            <a:pPr algn="l" rtl="0"/>
            <a:r>
              <a:rPr lang="en-GB" dirty="0"/>
              <a:t>Just assign in command </a:t>
            </a:r>
            <a:r>
              <a:rPr lang="en-GB" dirty="0" smtClean="0"/>
              <a:t>window</a:t>
            </a:r>
          </a:p>
          <a:p>
            <a:pPr marL="0" indent="0" algn="l" rtl="0">
              <a:buNone/>
            </a:pPr>
            <a:r>
              <a:rPr lang="en-GB" dirty="0" smtClean="0"/>
              <a:t>  &gt;&gt;</a:t>
            </a:r>
          </a:p>
          <a:p>
            <a:pPr marL="0" indent="0" algn="ctr" rtl="0">
              <a:buNone/>
            </a:pPr>
            <a:r>
              <a:rPr lang="en-GB" dirty="0"/>
              <a:t> &gt;&gt; a=12; % variable a is assigned 12</a:t>
            </a:r>
          </a:p>
          <a:p>
            <a:pPr marL="0" indent="0" algn="l" rtl="0">
              <a:buNone/>
            </a:pPr>
            <a:endParaRPr lang="en-GB" dirty="0"/>
          </a:p>
          <a:p>
            <a:pPr marL="0" indent="0" algn="r">
              <a:buNone/>
            </a:pPr>
            <a:endParaRPr lang="ar-IQ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37982" y="4589107"/>
            <a:ext cx="1143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 err="1"/>
              <a:t>Matlab</a:t>
            </a:r>
            <a:r>
              <a:rPr lang="en-GB" dirty="0"/>
              <a:t> prompt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2939386" y="4090052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374409" y="5277087"/>
            <a:ext cx="1219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assign operator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4256964" y="4242725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724968" y="5319476"/>
            <a:ext cx="15240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suppress command output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 flipV="1">
            <a:off x="4877368" y="4318652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248968" y="4635891"/>
            <a:ext cx="1524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comment operator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 flipV="1">
            <a:off x="4996786" y="4119175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2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Variables</a:t>
            </a:r>
            <a:r>
              <a:rPr lang="en-GB" dirty="0"/>
              <a:t>(continued …)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GB" dirty="0"/>
              <a:t>View variable contents by simply typing the variable name at the command prompt</a:t>
            </a:r>
          </a:p>
          <a:p>
            <a:pPr marL="0" indent="0" algn="l" rtl="0">
              <a:buNone/>
            </a:pPr>
            <a:r>
              <a:rPr lang="en-GB" dirty="0"/>
              <a:t>	&gt;&gt; a</a:t>
            </a:r>
          </a:p>
          <a:p>
            <a:pPr marL="0" indent="0" algn="l" rtl="0">
              <a:buNone/>
            </a:pPr>
            <a:r>
              <a:rPr lang="en-GB" dirty="0" smtClean="0"/>
              <a:t>          a </a:t>
            </a:r>
            <a:r>
              <a:rPr lang="en-GB" dirty="0"/>
              <a:t>=</a:t>
            </a:r>
          </a:p>
          <a:p>
            <a:pPr marL="0" indent="0" algn="l" rtl="0">
              <a:buNone/>
            </a:pPr>
            <a:r>
              <a:rPr lang="en-GB" dirty="0" smtClean="0"/>
              <a:t> 12</a:t>
            </a:r>
            <a:endParaRPr lang="en-GB" dirty="0"/>
          </a:p>
          <a:p>
            <a:pPr marL="0" indent="0" algn="l" rtl="0">
              <a:buNone/>
            </a:pPr>
            <a:r>
              <a:rPr lang="en-GB" dirty="0" smtClean="0"/>
              <a:t>    &gt;&gt;</a:t>
            </a:r>
            <a:endParaRPr lang="en-GB" dirty="0"/>
          </a:p>
          <a:p>
            <a:pPr marL="0" indent="0" algn="l" rtl="0">
              <a:buNone/>
            </a:pPr>
            <a:r>
              <a:rPr lang="en-GB" dirty="0"/>
              <a:t> 	&gt;&gt; </a:t>
            </a:r>
            <a:r>
              <a:rPr lang="en-GB" dirty="0" smtClean="0"/>
              <a:t>a*2</a:t>
            </a:r>
          </a:p>
          <a:p>
            <a:pPr marL="0" indent="0" algn="l" rtl="0">
              <a:buNone/>
            </a:pPr>
            <a:r>
              <a:rPr lang="en-GB" dirty="0"/>
              <a:t>	a =</a:t>
            </a:r>
          </a:p>
          <a:p>
            <a:pPr marL="0" indent="0" algn="l" rtl="0">
              <a:buNone/>
            </a:pPr>
            <a:r>
              <a:rPr lang="en-GB" dirty="0" smtClean="0"/>
              <a:t>   24</a:t>
            </a:r>
            <a:endParaRPr lang="en-GB" dirty="0"/>
          </a:p>
          <a:p>
            <a:pPr marL="0" indent="0" algn="l" rtl="0">
              <a:buNone/>
            </a:pPr>
            <a:r>
              <a:rPr lang="en-GB" dirty="0"/>
              <a:t>&gt;&gt;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3388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09182"/>
            <a:ext cx="10515600" cy="982639"/>
          </a:xfrm>
        </p:spPr>
        <p:txBody>
          <a:bodyPr/>
          <a:lstStyle/>
          <a:p>
            <a:pPr algn="l" rtl="0"/>
            <a:r>
              <a:rPr lang="en-GB" dirty="0" smtClean="0"/>
              <a:t>Workspace</a:t>
            </a:r>
            <a:r>
              <a:rPr lang="en-GB" dirty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296537"/>
            <a:ext cx="10515600" cy="5561463"/>
          </a:xfrm>
        </p:spPr>
        <p:txBody>
          <a:bodyPr>
            <a:normAutofit/>
          </a:bodyPr>
          <a:lstStyle/>
          <a:p>
            <a:pPr algn="l" rtl="0"/>
            <a:r>
              <a:rPr lang="en-GB" dirty="0"/>
              <a:t>Display contents of workspace</a:t>
            </a:r>
          </a:p>
          <a:p>
            <a:pPr algn="l" rtl="0">
              <a:buNone/>
            </a:pPr>
            <a:r>
              <a:rPr lang="en-GB" dirty="0"/>
              <a:t>&gt;&gt; </a:t>
            </a:r>
            <a:r>
              <a:rPr lang="en-GB" dirty="0" err="1"/>
              <a:t>whos</a:t>
            </a:r>
            <a:endParaRPr lang="en-GB" dirty="0"/>
          </a:p>
          <a:p>
            <a:pPr algn="l" rtl="0">
              <a:buNone/>
            </a:pPr>
            <a:r>
              <a:rPr lang="en-GB" dirty="0"/>
              <a:t> Name      Size                   Bytes  Class</a:t>
            </a:r>
          </a:p>
          <a:p>
            <a:pPr algn="l" rtl="0">
              <a:buNone/>
            </a:pPr>
            <a:r>
              <a:rPr lang="en-GB" dirty="0"/>
              <a:t>  a         1x1                        8  double array</a:t>
            </a:r>
          </a:p>
          <a:p>
            <a:pPr algn="l" rtl="0">
              <a:buNone/>
            </a:pPr>
            <a:r>
              <a:rPr lang="en-GB" dirty="0"/>
              <a:t>  b         1x1                        8  double array</a:t>
            </a:r>
          </a:p>
          <a:p>
            <a:pPr algn="l" rtl="0">
              <a:buNone/>
            </a:pPr>
            <a:r>
              <a:rPr lang="en-GB" dirty="0"/>
              <a:t>  c         1x1                        8  double array</a:t>
            </a:r>
          </a:p>
          <a:p>
            <a:pPr algn="l" rtl="0">
              <a:buNone/>
            </a:pPr>
            <a:r>
              <a:rPr lang="en-GB" dirty="0"/>
              <a:t>Grand total is 3 elements using 24 bytes</a:t>
            </a:r>
          </a:p>
          <a:p>
            <a:pPr algn="l" rtl="0">
              <a:buNone/>
            </a:pPr>
            <a:r>
              <a:rPr lang="en-GB" dirty="0" smtClean="0"/>
              <a:t>&gt;&gt;</a:t>
            </a:r>
          </a:p>
          <a:p>
            <a:pPr algn="l" rtl="0"/>
            <a:r>
              <a:rPr lang="en-GB" dirty="0"/>
              <a:t>Delete variable(s) from workspace</a:t>
            </a:r>
          </a:p>
          <a:p>
            <a:pPr algn="l" rtl="0">
              <a:buNone/>
            </a:pPr>
            <a:r>
              <a:rPr lang="en-GB" dirty="0"/>
              <a:t>&gt;&gt; clear a b; % delete a and b from workspace</a:t>
            </a:r>
          </a:p>
          <a:p>
            <a:pPr algn="l" rtl="0">
              <a:buNone/>
            </a:pPr>
            <a:r>
              <a:rPr lang="en-GB" dirty="0"/>
              <a:t>&gt;&gt; </a:t>
            </a:r>
            <a:r>
              <a:rPr lang="en-GB" dirty="0" err="1"/>
              <a:t>whos</a:t>
            </a:r>
            <a:endParaRPr lang="en-GB" dirty="0"/>
          </a:p>
          <a:p>
            <a:pPr algn="l" rtl="0">
              <a:buNone/>
            </a:pPr>
            <a:r>
              <a:rPr lang="en-GB" dirty="0"/>
              <a:t>&gt;&gt; clear all; % delete all variables from workspace</a:t>
            </a:r>
          </a:p>
          <a:p>
            <a:pPr algn="l" rtl="0">
              <a:buNone/>
            </a:pPr>
            <a:r>
              <a:rPr lang="en-GB" dirty="0"/>
              <a:t>&gt;&gt; </a:t>
            </a:r>
            <a:r>
              <a:rPr lang="en-GB" dirty="0" err="1"/>
              <a:t>whos</a:t>
            </a:r>
            <a:endParaRPr lang="en-GB" dirty="0"/>
          </a:p>
          <a:p>
            <a:pPr algn="l" rtl="0">
              <a:buNone/>
            </a:pPr>
            <a:endParaRPr lang="en-GB" dirty="0" smtClean="0"/>
          </a:p>
          <a:p>
            <a:pPr algn="l" rtl="0">
              <a:buNone/>
            </a:pPr>
            <a:endParaRPr lang="en-GB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065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/>
              <a:t>Matlab</a:t>
            </a:r>
            <a:r>
              <a:rPr lang="en-GB" dirty="0"/>
              <a:t> help commands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 help </a:t>
            </a:r>
          </a:p>
          <a:p>
            <a:pPr algn="l" rtl="0">
              <a:buNone/>
            </a:pPr>
            <a:r>
              <a:rPr lang="en-GB" dirty="0"/>
              <a:t>&gt;&gt; help </a:t>
            </a:r>
            <a:r>
              <a:rPr lang="en-GB" dirty="0" err="1"/>
              <a:t>whos</a:t>
            </a:r>
            <a:r>
              <a:rPr lang="en-GB" dirty="0"/>
              <a:t>    % displays documentation for the function </a:t>
            </a:r>
            <a:r>
              <a:rPr lang="en-GB" dirty="0" err="1"/>
              <a:t>whos</a:t>
            </a:r>
            <a:endParaRPr lang="en-GB" dirty="0"/>
          </a:p>
          <a:p>
            <a:pPr algn="l" rtl="0">
              <a:buNone/>
            </a:pPr>
            <a:r>
              <a:rPr lang="en-GB" dirty="0"/>
              <a:t>&gt;&gt; </a:t>
            </a:r>
            <a:r>
              <a:rPr lang="en-GB" dirty="0" err="1"/>
              <a:t>lookfor</a:t>
            </a:r>
            <a:r>
              <a:rPr lang="en-GB" dirty="0"/>
              <a:t> convert   </a:t>
            </a:r>
            <a:r>
              <a:rPr lang="en-GB" sz="2400" dirty="0"/>
              <a:t>% displays functions with convert in the first help </a:t>
            </a:r>
            <a:r>
              <a:rPr lang="en-GB" sz="2400" dirty="0" smtClean="0"/>
              <a:t>line</a:t>
            </a:r>
          </a:p>
          <a:p>
            <a:pPr algn="l" rtl="0">
              <a:buNone/>
            </a:pPr>
            <a:endParaRPr lang="en-GB" sz="2400" dirty="0"/>
          </a:p>
          <a:p>
            <a:pPr algn="l" rtl="0"/>
            <a:r>
              <a:rPr lang="en-GB" sz="2400" dirty="0"/>
              <a:t>Start </a:t>
            </a:r>
            <a:r>
              <a:rPr lang="en-GB" sz="2400" dirty="0" err="1"/>
              <a:t>Matlab</a:t>
            </a:r>
            <a:r>
              <a:rPr lang="en-GB" sz="2400" dirty="0"/>
              <a:t> help documentation</a:t>
            </a:r>
          </a:p>
          <a:p>
            <a:pPr algn="l" rtl="0">
              <a:buNone/>
            </a:pPr>
            <a:r>
              <a:rPr lang="en-GB" sz="2400" dirty="0"/>
              <a:t>&gt;&gt; helpdesk</a:t>
            </a:r>
          </a:p>
          <a:p>
            <a:pPr algn="l" rtl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5336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</a:t>
            </a:r>
            <a:r>
              <a:rPr lang="en-GB" dirty="0" smtClean="0"/>
              <a:t> </a:t>
            </a:r>
            <a:r>
              <a:rPr lang="en-GB" dirty="0"/>
              <a:t>operator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/>
              <a:t>VERY important operator in </a:t>
            </a:r>
            <a:r>
              <a:rPr lang="en-GB" dirty="0" err="1" smtClean="0"/>
              <a:t>Matlab</a:t>
            </a:r>
            <a:endParaRPr lang="en-GB" dirty="0" smtClean="0"/>
          </a:p>
          <a:p>
            <a:pPr algn="l" rtl="0"/>
            <a:r>
              <a:rPr lang="en-GB" dirty="0"/>
              <a:t>Means ‘to’</a:t>
            </a:r>
          </a:p>
          <a:p>
            <a:pPr marL="0" indent="0" algn="l" rtl="0">
              <a:buNone/>
            </a:pPr>
            <a:r>
              <a:rPr lang="en-GB" dirty="0"/>
              <a:t>&gt;&gt; 1:10</a:t>
            </a:r>
          </a:p>
          <a:p>
            <a:pPr marL="0" indent="0" algn="l" rtl="0">
              <a:buNone/>
            </a:pPr>
            <a:r>
              <a:rPr lang="en-GB" dirty="0" err="1"/>
              <a:t>ans</a:t>
            </a:r>
            <a:r>
              <a:rPr lang="en-GB" dirty="0"/>
              <a:t> =</a:t>
            </a:r>
          </a:p>
          <a:p>
            <a:pPr marL="0" indent="0" algn="l" rtl="0">
              <a:buNone/>
            </a:pPr>
            <a:r>
              <a:rPr lang="en-GB" dirty="0"/>
              <a:t> 1     2     3     4     5     6     7     8     9    </a:t>
            </a:r>
            <a:r>
              <a:rPr lang="en-GB" dirty="0" smtClean="0"/>
              <a:t>10</a:t>
            </a:r>
          </a:p>
          <a:p>
            <a:pPr marL="0" indent="0" algn="l" rtl="0">
              <a:buNone/>
            </a:pPr>
            <a:r>
              <a:rPr lang="en-GB" dirty="0"/>
              <a:t>&gt;&gt; 1:2:10</a:t>
            </a:r>
          </a:p>
          <a:p>
            <a:pPr marL="0" indent="0" algn="l" rtl="0">
              <a:buNone/>
            </a:pPr>
            <a:r>
              <a:rPr lang="en-GB" dirty="0" err="1"/>
              <a:t>ans</a:t>
            </a:r>
            <a:r>
              <a:rPr lang="en-GB" dirty="0"/>
              <a:t> =</a:t>
            </a:r>
          </a:p>
          <a:p>
            <a:pPr marL="0" indent="0" algn="l" rtl="0">
              <a:buNone/>
            </a:pPr>
            <a:r>
              <a:rPr lang="en-GB" dirty="0"/>
              <a:t>1     3     5     7     9</a:t>
            </a:r>
          </a:p>
          <a:p>
            <a:pPr marL="0" indent="0" algn="l" rtl="0">
              <a:buNone/>
            </a:pPr>
            <a:endParaRPr lang="en-GB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8000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Scripts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err="1"/>
              <a:t>Matlab</a:t>
            </a:r>
            <a:r>
              <a:rPr lang="en-GB" dirty="0"/>
              <a:t> </a:t>
            </a:r>
            <a:r>
              <a:rPr lang="en-GB" dirty="0" smtClean="0"/>
              <a:t>editor</a:t>
            </a:r>
          </a:p>
          <a:p>
            <a:pPr algn="l" rtl="0"/>
            <a:r>
              <a:rPr lang="en-GB" dirty="0"/>
              <a:t>Use scripts to execute a series of </a:t>
            </a:r>
            <a:r>
              <a:rPr lang="en-GB" dirty="0" err="1"/>
              <a:t>Matlab</a:t>
            </a:r>
            <a:r>
              <a:rPr lang="en-GB" dirty="0"/>
              <a:t> </a:t>
            </a:r>
            <a:endParaRPr lang="en-GB" dirty="0" smtClean="0"/>
          </a:p>
          <a:p>
            <a:pPr algn="l" rtl="0"/>
            <a:r>
              <a:rPr lang="en-GB" dirty="0" smtClean="0"/>
              <a:t>commands</a:t>
            </a:r>
            <a:endParaRPr lang="en-GB" dirty="0"/>
          </a:p>
          <a:p>
            <a:pPr marL="0" indent="0" algn="l" rtl="0">
              <a:buNone/>
            </a:pPr>
            <a:endParaRPr lang="en-GB" dirty="0"/>
          </a:p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11439"/>
            <a:ext cx="3352800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70990" y="4310562"/>
            <a:ext cx="2438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/>
              <a:t>Press to create new m-file in the </a:t>
            </a:r>
            <a:r>
              <a:rPr lang="en-GB" dirty="0" err="1"/>
              <a:t>matlab</a:t>
            </a:r>
            <a:r>
              <a:rPr lang="en-GB" dirty="0"/>
              <a:t> editor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2160043" y="3522286"/>
            <a:ext cx="1295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47790" y="3894637"/>
            <a:ext cx="1981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 err="1"/>
              <a:t>Matlab</a:t>
            </a:r>
            <a:r>
              <a:rPr lang="en-GB" dirty="0"/>
              <a:t> Desktop</a:t>
            </a:r>
          </a:p>
        </p:txBody>
      </p:sp>
    </p:spTree>
    <p:extLst>
      <p:ext uri="{BB962C8B-B14F-4D97-AF65-F5344CB8AC3E}">
        <p14:creationId xmlns:p14="http://schemas.microsoft.com/office/powerpoint/2010/main" val="313448529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333</Words>
  <Application>Microsoft Office PowerPoint</Application>
  <PresentationFormat>ملء الشاشة</PresentationFormat>
  <Paragraphs>85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Tahoma</vt:lpstr>
      <vt:lpstr>Times New Roman</vt:lpstr>
      <vt:lpstr>Wingdings 3</vt:lpstr>
      <vt:lpstr>Wisp</vt:lpstr>
      <vt:lpstr>Artificial intelligent lab</vt:lpstr>
      <vt:lpstr>outline</vt:lpstr>
      <vt:lpstr>Matlab Desktop</vt:lpstr>
      <vt:lpstr>Variables</vt:lpstr>
      <vt:lpstr>Variables(continued …)</vt:lpstr>
      <vt:lpstr>Workspace </vt:lpstr>
      <vt:lpstr>Matlab help commands</vt:lpstr>
      <vt:lpstr>The  operator</vt:lpstr>
      <vt:lpstr>Scripts</vt:lpstr>
      <vt:lpstr>Scripts (continued)</vt:lpstr>
      <vt:lpstr>Thank you for listing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intelligent lab</dc:title>
  <dc:creator>zhn</dc:creator>
  <cp:lastModifiedBy>zhn</cp:lastModifiedBy>
  <cp:revision>11</cp:revision>
  <dcterms:created xsi:type="dcterms:W3CDTF">2018-11-15T20:22:26Z</dcterms:created>
  <dcterms:modified xsi:type="dcterms:W3CDTF">2018-11-17T07:37:50Z</dcterms:modified>
</cp:coreProperties>
</file>